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4810-84C0-48E8-AA93-C19454C09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11B4-441B-4E4E-B6F6-54CDCFDB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17929-1AC9-4FFA-9151-EFA979DF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3E65-380F-4570-8733-ABFD6DCC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06150-AC15-4C98-B871-ADE12333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2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348A-9862-45A3-977F-35CDB911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889AE-DAE8-49E7-853B-F02E271D1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B3A5-54F3-4145-B487-F2DF6806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EB95-BD14-4802-B404-D65438A8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599D-4110-4367-8B4A-5E1DF037D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248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17CED-A8FF-456D-963B-90ADD7245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D4F30-50C1-4368-835B-32CD40D3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076B3-6600-4297-BE80-713E9D69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5A87-D2EA-4001-ACC1-6AA90B84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8FDD-AC08-4F2C-BB6A-A13CD067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323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B4AA-DCAE-41C0-BB27-8B001C96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9112-F9A5-40B3-B6BF-D62CC819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F637-80F0-4597-B24E-91D63C94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DC2CF-90A1-41F6-BEF4-191D9C7C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FF837-614B-4B46-A877-BC5C21B5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17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54CF-3D38-44B6-B689-463FF31E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339A4-4D2C-499F-8303-ABA674B2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025B9-50F2-440A-942F-680D03ED2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5C81-63CB-4594-833F-1575B9B6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2D17-670F-42E9-B10B-F29FED73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3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4B2-F426-4E9D-9540-009AA889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E6DD-E7F5-4481-B953-C9D29A41F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5801-2FB8-4836-9623-AAC15E79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C6AC4-02E2-4A7A-8997-A6DE07D8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D23D7-F419-4BD2-91CA-12BF4C51B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B243F-4B93-4A1D-9ADD-1BD5D4B0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95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1F0-3DBD-470A-BDBF-AA835697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C7BA4-F77B-4CAA-92E9-F74DEF35D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BD4AA-242C-4B30-B6C1-5D44E926F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D4BBD-6D11-487A-9550-E9E658B6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3A14E-1AC3-4457-98DB-B75D6FB5C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D9E62-8D14-4E8C-B64D-47F85665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3CC68-0932-4237-85B0-555CB5A9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7F415-D7B8-4320-8BC4-6C8D37E3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6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D808-342B-43C7-97DA-94FBE7EC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71EF6-F9E5-435B-9A57-1FB8D2B2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27119-AA66-4590-8673-8574329E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5BF3D-8E7A-4C2C-B812-C5A8C70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0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5127C-0790-4AE9-98C2-6235ADCC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313B4-C884-4CBC-AD79-4992544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88AE-D7B5-45DB-99EB-14023FCA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383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4ED6-2A06-4857-A305-7F49A11E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6E2F-7ECF-4793-A42A-651CA041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2CA3E-672D-4AF6-BEAD-61A52CD22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9E981-2817-4EDC-9003-17652B55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C6DC-D7B9-4AA1-9820-C548A278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A17F-D156-42C9-A524-F82D2668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16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82-6E6D-45BC-A4B8-16FC23C6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D1BBF-2358-4D65-8F44-1F2993A2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C5EB1-EDCA-4F2F-BDC6-372E4FDA9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6C1B6-76E6-4761-A9E9-D617C5FC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13C30-CB52-4306-9EB6-99035FE9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C863F-913C-4257-86DE-43125A4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73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87AB1-5464-4FF6-AA9B-35C8AEF3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74ED-E0DC-441E-B0E4-5A0DF0688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66C7C-A22E-43F8-8B0F-E76DF164F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D323-0787-43C3-9D85-F4CAEF1E3D9E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29C4-0A4A-47D7-801A-91F3960B5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9C90-E885-4B7F-88EA-55FBD9DE7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7FB20-E43F-4EF5-9764-42D2732AE5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00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B37A8-F15C-471E-AC01-E91607511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0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A5998-DAF2-4A51-87E2-36C1DA9C0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/>
          <a:stretch/>
        </p:blipFill>
        <p:spPr>
          <a:xfrm>
            <a:off x="0" y="360726"/>
            <a:ext cx="12192000" cy="64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3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ADB6C-3A31-4EA4-9319-076BBA7F7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57B9D-756C-4338-897E-EA5251443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4014A-F8C4-4FA9-A3D3-687DFAF2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8"/>
          <a:stretch/>
        </p:blipFill>
        <p:spPr>
          <a:xfrm>
            <a:off x="0" y="352338"/>
            <a:ext cx="12192000" cy="65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6EE63-B2BF-4231-A03F-363156ACF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8"/>
          <a:stretch/>
        </p:blipFill>
        <p:spPr>
          <a:xfrm>
            <a:off x="0" y="352338"/>
            <a:ext cx="12192000" cy="65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57E0C-C25B-4CCE-B6AB-0293C081C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2588A-7C5D-4D03-8247-F7F37789E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/>
          <a:stretch/>
        </p:blipFill>
        <p:spPr>
          <a:xfrm>
            <a:off x="0" y="360726"/>
            <a:ext cx="12192000" cy="64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B0F-E35F-43BD-A94D-A9C7925E4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A56DE-59D8-48EE-8CDE-19B102042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9"/>
          <a:stretch/>
        </p:blipFill>
        <p:spPr>
          <a:xfrm>
            <a:off x="0" y="394282"/>
            <a:ext cx="12192000" cy="64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948DA-F386-48AE-9928-DC4B39047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EB4CA-BA77-4027-B3FC-5757ED1F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8"/>
          <a:stretch/>
        </p:blipFill>
        <p:spPr>
          <a:xfrm>
            <a:off x="0" y="382554"/>
            <a:ext cx="12192000" cy="64754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BE8EC0-3A97-4DB6-B9EC-1446F48247BF}"/>
              </a:ext>
            </a:extLst>
          </p:cNvPr>
          <p:cNvSpPr/>
          <p:nvPr/>
        </p:nvSpPr>
        <p:spPr>
          <a:xfrm>
            <a:off x="2414250" y="6106114"/>
            <a:ext cx="3239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305359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3AC5E-D995-4069-AE7F-06FB6675A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8"/>
          <a:stretch/>
        </p:blipFill>
        <p:spPr>
          <a:xfrm>
            <a:off x="0" y="352338"/>
            <a:ext cx="12192000" cy="65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0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6CCA3-7F56-4D3F-92A3-0AACAABFF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4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A02C7-BAF1-40BB-89C9-CF55486D3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2"/>
          <a:stretch/>
        </p:blipFill>
        <p:spPr>
          <a:xfrm>
            <a:off x="0" y="402672"/>
            <a:ext cx="12192000" cy="64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2A66C-28E9-41F0-B244-8C22C053B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7"/>
          <a:stretch/>
        </p:blipFill>
        <p:spPr>
          <a:xfrm>
            <a:off x="0" y="385894"/>
            <a:ext cx="12192000" cy="64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4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2ED21-AAC9-4022-85E9-E9DB91585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"/>
          <a:stretch/>
        </p:blipFill>
        <p:spPr>
          <a:xfrm>
            <a:off x="0" y="369116"/>
            <a:ext cx="12192000" cy="648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22B91-9C0F-4070-8CCF-50F2E5C00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7"/>
          <a:stretch/>
        </p:blipFill>
        <p:spPr>
          <a:xfrm>
            <a:off x="0" y="385894"/>
            <a:ext cx="12192000" cy="64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7D758-9D82-4B5B-B042-7504CAB06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"/>
          <a:stretch/>
        </p:blipFill>
        <p:spPr>
          <a:xfrm>
            <a:off x="0" y="343948"/>
            <a:ext cx="12192000" cy="65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9FD09-5CEF-4680-BDD0-676DF80DA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7"/>
          <a:stretch/>
        </p:blipFill>
        <p:spPr>
          <a:xfrm>
            <a:off x="0" y="385894"/>
            <a:ext cx="12192000" cy="64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E385B-F2A7-4709-B09E-43E9DC36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3" t="5626" r="13440" b="56942"/>
          <a:stretch/>
        </p:blipFill>
        <p:spPr>
          <a:xfrm>
            <a:off x="1526795" y="385894"/>
            <a:ext cx="9026555" cy="2567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0C1BAC-FC8E-4046-BA73-6D39D159B02A}"/>
              </a:ext>
            </a:extLst>
          </p:cNvPr>
          <p:cNvSpPr/>
          <p:nvPr/>
        </p:nvSpPr>
        <p:spPr>
          <a:xfrm>
            <a:off x="1895912" y="3217869"/>
            <a:ext cx="106652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&lt;!DOCTYPE html&gt;</a:t>
            </a:r>
          </a:p>
          <a:p>
            <a:r>
              <a:rPr lang="en-CA" dirty="0"/>
              <a:t>&lt;html </a:t>
            </a:r>
            <a:r>
              <a:rPr lang="en-CA" dirty="0" err="1"/>
              <a:t>lang</a:t>
            </a:r>
            <a:r>
              <a:rPr lang="en-CA" dirty="0"/>
              <a:t>="</a:t>
            </a:r>
            <a:r>
              <a:rPr lang="en-CA" dirty="0" err="1"/>
              <a:t>en</a:t>
            </a:r>
            <a:r>
              <a:rPr lang="en-CA" dirty="0"/>
              <a:t>"&gt;</a:t>
            </a:r>
          </a:p>
          <a:p>
            <a:r>
              <a:rPr lang="en-CA" dirty="0"/>
              <a:t>&lt;head&gt;</a:t>
            </a:r>
          </a:p>
          <a:p>
            <a:r>
              <a:rPr lang="en-CA" dirty="0"/>
              <a:t>	&lt;title&gt;Bootstrap Example&lt;/title&gt;</a:t>
            </a:r>
          </a:p>
          <a:p>
            <a:r>
              <a:rPr lang="en-CA" dirty="0"/>
              <a:t>	&lt;meta charset="utf-8"&gt;</a:t>
            </a:r>
          </a:p>
          <a:p>
            <a:r>
              <a:rPr lang="en-CA" dirty="0"/>
              <a:t>	&lt;meta name="viewport" content="width=device-width, initial-scale=1"&gt;</a:t>
            </a:r>
          </a:p>
          <a:p>
            <a:r>
              <a:rPr lang="en-CA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82741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6BEB6D-A967-4F3C-B88D-8C628ED6A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F1030-F6FF-4F48-B241-6288D279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2" t="5382" r="252"/>
          <a:stretch/>
        </p:blipFill>
        <p:spPr>
          <a:xfrm>
            <a:off x="0" y="369116"/>
            <a:ext cx="12192000" cy="648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0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3AD1-3CE5-4A1C-884B-A5211E29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1AF8-8E1E-42CE-8899-AD50D0F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"/>
          <a:stretch/>
        </p:blipFill>
        <p:spPr>
          <a:xfrm>
            <a:off x="0" y="360726"/>
            <a:ext cx="12192000" cy="64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DB36D-1FF2-4C93-BFC1-825277CCA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"/>
          <a:stretch/>
        </p:blipFill>
        <p:spPr>
          <a:xfrm>
            <a:off x="0" y="369116"/>
            <a:ext cx="12192000" cy="648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D769C-9606-4116-8F01-047756EDA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377504"/>
            <a:ext cx="12192000" cy="64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</Words>
  <Application>Microsoft Office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Nital Shah</dc:creator>
  <cp:lastModifiedBy>Nital Shah</cp:lastModifiedBy>
  <cp:revision>5</cp:revision>
  <dcterms:created xsi:type="dcterms:W3CDTF">2019-07-12T10:20:44Z</dcterms:created>
  <dcterms:modified xsi:type="dcterms:W3CDTF">2019-07-12T10:36:03Z</dcterms:modified>
</cp:coreProperties>
</file>